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2e16f15ea0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2e16f15ea0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e16f15ea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e16f15ea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e16f15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e16f15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e16f15ea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e16f15ea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2e16f15ea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2e16f15ea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e16f15ea0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2e16f15ea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2e16f15ea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2e16f15ea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2e16f15ea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2e16f15ea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2e16f15ea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2e16f15ea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e16f15ea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e16f15ea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Nature Stewardship Art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hhmi|Tangled Bank Studios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766" y="0"/>
            <a:ext cx="686246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Letter Comes Here.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326" y="-45425"/>
            <a:ext cx="6861348" cy="5142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Spot the Difference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Nature Bingo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Senses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Nature Journal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Postcard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6821325" y="1152475"/>
            <a:ext cx="201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Slide 3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Slide6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Slide 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Slide 9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Slide 10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4"/>
          <p:cNvCxnSpPr/>
          <p:nvPr/>
        </p:nvCxnSpPr>
        <p:spPr>
          <a:xfrm>
            <a:off x="2117900" y="1366100"/>
            <a:ext cx="4575000" cy="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Google Shape;64;p14"/>
          <p:cNvCxnSpPr/>
          <p:nvPr/>
        </p:nvCxnSpPr>
        <p:spPr>
          <a:xfrm>
            <a:off x="2117900" y="1747100"/>
            <a:ext cx="4575000" cy="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4"/>
          <p:cNvCxnSpPr/>
          <p:nvPr/>
        </p:nvCxnSpPr>
        <p:spPr>
          <a:xfrm>
            <a:off x="2117900" y="2128100"/>
            <a:ext cx="4575000" cy="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4"/>
          <p:cNvCxnSpPr/>
          <p:nvPr/>
        </p:nvCxnSpPr>
        <p:spPr>
          <a:xfrm>
            <a:off x="2117900" y="2585300"/>
            <a:ext cx="4575000" cy="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4"/>
          <p:cNvCxnSpPr/>
          <p:nvPr/>
        </p:nvCxnSpPr>
        <p:spPr>
          <a:xfrm>
            <a:off x="2117900" y="2966300"/>
            <a:ext cx="4575000" cy="0"/>
          </a:xfrm>
          <a:prstGeom prst="straightConnector1">
            <a:avLst/>
          </a:prstGeom>
          <a:noFill/>
          <a:ln cap="flat" cmpd="sng" w="38100">
            <a:solidFill>
              <a:srgbClr val="3C78D8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242" y="0"/>
            <a:ext cx="363661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142" y="0"/>
            <a:ext cx="36366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692" y="0"/>
            <a:ext cx="36366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08" y="0"/>
            <a:ext cx="727478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